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2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9295-A52D-BB91-CABC-8F554A7C2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4131-FCB0-EBFE-C7B1-733844E4A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1E47A-999F-687C-77F5-4F079D37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6619-9FD8-91CB-254E-BE534230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2D76E-A62A-0A39-04D9-A4E9A2E47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2ECE8-78D6-D490-34DF-33946470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3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7ADC5-D2F6-CA3E-A40F-AD36E7168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6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E88EE-B79B-7BCD-BEEA-86AEE3E84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6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1B49A-927D-FDAD-13F7-AF1586D9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C7C2B-D638-5C2A-DD90-A0A37426A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16" y="2276221"/>
            <a:ext cx="3383280" cy="1325563"/>
          </a:xfrm>
        </p:spPr>
        <p:txBody>
          <a:bodyPr/>
          <a:lstStyle>
            <a:lvl1pPr>
              <a:defRPr sz="3200">
                <a:latin typeface="Greycliff C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F9A9C4-EA4E-A4F9-57D6-3511A349D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882FD-6617-88F4-3B6D-4FE239A349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3767138"/>
            <a:ext cx="3382962" cy="1069975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Greycliff CF" pitchFamily="2" charset="77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66821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F5B7-2B9F-27B6-AA52-F3ADC2C5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855787"/>
            <a:ext cx="3465576" cy="1325563"/>
          </a:xfrm>
        </p:spPr>
        <p:txBody>
          <a:bodyPr/>
          <a:lstStyle>
            <a:lvl1pPr>
              <a:defRPr sz="3200">
                <a:latin typeface="Greycliff C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27CCB1-DACC-F24B-7C5C-C39FCD7157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D4D27-35A2-A55D-AB7D-60D203F7BA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998" y="3429000"/>
            <a:ext cx="3467100" cy="1252537"/>
          </a:xfrm>
        </p:spPr>
        <p:txBody>
          <a:bodyPr/>
          <a:lstStyle>
            <a:lvl1pPr marL="0" indent="0">
              <a:buNone/>
              <a:defRPr>
                <a:latin typeface="Greycliff CF" pitchFamily="2" charset="77"/>
              </a:defRPr>
            </a:lvl1pPr>
          </a:lstStyle>
          <a:p>
            <a:pPr lvl="0"/>
            <a:r>
              <a:rPr lang="en-US" dirty="0"/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03568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FB18-E15E-BF69-3D7E-17367ED3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53E30-B38D-EC56-5AC6-548531237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C5BB-1AF9-4B14-B675-38DD8844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3075-E6C9-A259-5BCA-D95EA70C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8E8E2-BE51-F0C3-196B-40848D24D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1804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54A9-3935-C347-B5A3-7254DC56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F02B-A3C7-3B30-A210-4F0C878D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EFEBC-842A-EA0E-5230-4042B0335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5951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67F57-CC83-5B4A-9339-E7DB54107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5951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57305-E562-BFE9-C588-3B8CC01B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7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7719-AE85-451A-2F06-3D8986F4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8E52-7F87-286D-CBF7-3B32DDCC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B05B3-FFDA-A887-9C15-6BE70FF1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2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B15D-BA48-F32D-50A7-FF0333E49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EEE58-92D5-A0C3-BACE-074269175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22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FE303-E334-EF4B-FE63-0CB00519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06E5-6CA4-7270-34D5-16E44343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03099-E475-6A3E-83C1-42A8E779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CE45B-9DE4-8095-5268-94E55178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E196-1662-DE4A-3C48-B467E995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F059-89E9-B5DC-9C6C-F56F1992A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468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D4346-A9A3-4588-99A9-858D8A43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24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03021-2E4D-EE44-032A-02976767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0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5800-A770-B6B2-3C75-4D539817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4A360-3EEC-9DAB-455B-D04FF14C4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745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545D4-BAB9-550B-D537-909011EF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116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47F77-0A71-5E03-DB52-63F723D7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E3DBE-621E-CF33-5D19-6989B39D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B518-9DD3-4B28-5285-88E28520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2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01D0D-4D03-3540-04A8-2B7F7D022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220E-8BD4-47B4-8D25-C3FBE8540A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21BE0-FB2C-63D9-57CA-E50234F232FF}"/>
              </a:ext>
            </a:extLst>
          </p:cNvPr>
          <p:cNvSpPr txBox="1"/>
          <p:nvPr userDrawn="1"/>
        </p:nvSpPr>
        <p:spPr>
          <a:xfrm>
            <a:off x="75198" y="6492875"/>
            <a:ext cx="437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reycliff CF" pitchFamily="2" charset="77"/>
              </a:rPr>
              <a:t>2025 Annual Research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reycliff CF" pitchFamily="2" charset="77"/>
              </a:rPr>
              <a:t>ThinkTank</a:t>
            </a:r>
            <a:endParaRPr lang="en-IE" sz="1600" dirty="0">
              <a:solidFill>
                <a:schemeClr val="accent1">
                  <a:lumMod val="50000"/>
                </a:schemeClr>
              </a:solidFill>
              <a:latin typeface="Greycliff CF" pitchFamily="2" charset="77"/>
            </a:endParaRP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EF1E771B-8984-DAE8-CE34-F8501EE6C2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0" y="5858334"/>
            <a:ext cx="1995857" cy="63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2"/>
          </a:solidFill>
          <a:latin typeface="Greycliff CF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FB0E56-3515-7FC3-5241-8E861161A966}"/>
              </a:ext>
            </a:extLst>
          </p:cNvPr>
          <p:cNvSpPr/>
          <p:nvPr userDrawn="1"/>
        </p:nvSpPr>
        <p:spPr>
          <a:xfrm>
            <a:off x="0" y="-8075"/>
            <a:ext cx="6300216" cy="6866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FA93-FA0C-5FB7-7D02-B6D04487E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0DD087-FB23-8809-D9E8-96190C2533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36" y="-8075"/>
            <a:ext cx="8055864" cy="686607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8669F-7F5B-CEEF-AE21-443F54DA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428" y="703453"/>
            <a:ext cx="3383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7C3BA-6FDD-B54E-409C-5D1A5E5E2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428" y="2118233"/>
            <a:ext cx="33832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08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FA93-FA0C-5FB7-7D02-B6D04487E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7135-90AF-1640-9E9A-DC6E18E9ADE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A blue and green smoke with a white circle with a person in the tree&#10;&#10;Description automatically generated">
            <a:extLst>
              <a:ext uri="{FF2B5EF4-FFF2-40B4-BE49-F238E27FC236}">
                <a16:creationId xmlns:a16="http://schemas.microsoft.com/office/drawing/2014/main" id="{DE2B8B57-E207-6393-A677-E8930BBEB7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36" y="0"/>
            <a:ext cx="8055864" cy="6866075"/>
          </a:xfrm>
          <a:prstGeom prst="rect">
            <a:avLst/>
          </a:prstGeom>
        </p:spPr>
      </p:pic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AC829E05-1114-CF97-850C-D423BCAB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125"/>
            <a:ext cx="34655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75655CA-697D-2FFB-E5FC-D7CFB9EE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912" y="1825625"/>
            <a:ext cx="34655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Greycliff CF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reycliff CF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E6DE-55E7-8B19-38F0-69C77BAF8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Proposal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0A2C7-7C5C-6EC7-2C33-33C71851B0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6DD66A-5492-8BD7-6752-3859F94E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C2DC4A7-1652-F29F-4B35-72670A46F6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Investigators</a:t>
            </a:r>
          </a:p>
          <a:p>
            <a:r>
              <a:rPr lang="en-US" dirty="0"/>
              <a:t>Institution Name(s)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29A824B-8692-AF00-7F2E-0D852032228F}"/>
              </a:ext>
            </a:extLst>
          </p:cNvPr>
          <p:cNvSpPr/>
          <p:nvPr/>
        </p:nvSpPr>
        <p:spPr>
          <a:xfrm>
            <a:off x="8470232" y="5582652"/>
            <a:ext cx="3465094" cy="1098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Institution Logo </a:t>
            </a:r>
            <a:br>
              <a:rPr lang="en-US" dirty="0"/>
            </a:br>
            <a:r>
              <a:rPr lang="en-US" dirty="0"/>
              <a:t>(If Applicable)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659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68E4-4F4B-A001-5D9F-A902F9F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Background  (1-3 slides)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FF82-DDF3-5463-8BC1-E551E760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C7E-BD08-87F4-91FC-EB65F521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AC63F-793B-6374-528B-BDD3BF8E1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1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4A7-3E59-546D-262C-D4676843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37C9-F916-ED9E-0617-82122C51B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Retro/Prospective</a:t>
            </a:r>
          </a:p>
          <a:p>
            <a:r>
              <a:rPr lang="en-US" dirty="0"/>
              <a:t>IRB status</a:t>
            </a:r>
          </a:p>
          <a:p>
            <a:r>
              <a:rPr lang="en-US" dirty="0"/>
              <a:t>Clinical Trials Registration # if prospective</a:t>
            </a:r>
          </a:p>
          <a:p>
            <a:r>
              <a:rPr lang="en-US" dirty="0"/>
              <a:t>Funding</a:t>
            </a:r>
          </a:p>
          <a:p>
            <a:r>
              <a:rPr lang="en-US" dirty="0"/>
              <a:t>Data Entry (redcap?)</a:t>
            </a:r>
          </a:p>
        </p:txBody>
      </p:sp>
    </p:spTree>
    <p:extLst>
      <p:ext uri="{BB962C8B-B14F-4D97-AF65-F5344CB8AC3E}">
        <p14:creationId xmlns:p14="http://schemas.microsoft.com/office/powerpoint/2010/main" val="118366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D817-C3A3-70D5-F3C1-DBFA9E31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/>
              <a:t>If Interested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C04A4-0DC8-35F5-B6E5-D0FCDF051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158418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1A4B-C139-469D-2D23-3F647C37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22" y="365315"/>
            <a:ext cx="3465576" cy="1325563"/>
          </a:xfrm>
        </p:spPr>
        <p:txBody>
          <a:bodyPr/>
          <a:lstStyle/>
          <a:p>
            <a:pPr algn="ctr"/>
            <a:r>
              <a:rPr lang="en-US" sz="2800" b="1" dirty="0"/>
              <a:t>Contact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91391-B9E1-EA64-A4CE-84C9351FF85D}"/>
              </a:ext>
            </a:extLst>
          </p:cNvPr>
          <p:cNvSpPr txBox="1"/>
          <p:nvPr/>
        </p:nvSpPr>
        <p:spPr>
          <a:xfrm>
            <a:off x="292608" y="1865376"/>
            <a:ext cx="35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&lt;&lt;Add Contact Information&gt;&gt;</a:t>
            </a:r>
          </a:p>
        </p:txBody>
      </p:sp>
    </p:spTree>
    <p:extLst>
      <p:ext uri="{BB962C8B-B14F-4D97-AF65-F5344CB8AC3E}">
        <p14:creationId xmlns:p14="http://schemas.microsoft.com/office/powerpoint/2010/main" val="404755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98BE"/>
      </a:accent1>
      <a:accent2>
        <a:srgbClr val="0242A6"/>
      </a:accent2>
      <a:accent3>
        <a:srgbClr val="A5A5A5"/>
      </a:accent3>
      <a:accent4>
        <a:srgbClr val="05C790"/>
      </a:accent4>
      <a:accent5>
        <a:srgbClr val="05ABAD"/>
      </a:accent5>
      <a:accent6>
        <a:srgbClr val="565AA4"/>
      </a:accent6>
      <a:hlink>
        <a:srgbClr val="0078B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98BE"/>
      </a:accent1>
      <a:accent2>
        <a:srgbClr val="0242A6"/>
      </a:accent2>
      <a:accent3>
        <a:srgbClr val="A5A5A5"/>
      </a:accent3>
      <a:accent4>
        <a:srgbClr val="05C790"/>
      </a:accent4>
      <a:accent5>
        <a:srgbClr val="05ABAD"/>
      </a:accent5>
      <a:accent6>
        <a:srgbClr val="565AA4"/>
      </a:accent6>
      <a:hlink>
        <a:srgbClr val="0078B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398BE"/>
      </a:accent1>
      <a:accent2>
        <a:srgbClr val="0242A6"/>
      </a:accent2>
      <a:accent3>
        <a:srgbClr val="A5A5A5"/>
      </a:accent3>
      <a:accent4>
        <a:srgbClr val="05C790"/>
      </a:accent4>
      <a:accent5>
        <a:srgbClr val="05ABAD"/>
      </a:accent5>
      <a:accent6>
        <a:srgbClr val="565AA4"/>
      </a:accent6>
      <a:hlink>
        <a:srgbClr val="0078B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55</Words>
  <Application>Microsoft Macintosh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Greycliff CF</vt:lpstr>
      <vt:lpstr>Office Theme</vt:lpstr>
      <vt:lpstr>1_Custom Design</vt:lpstr>
      <vt:lpstr>Custom Design</vt:lpstr>
      <vt:lpstr>Research Proposal Format</vt:lpstr>
      <vt:lpstr>Project Title</vt:lpstr>
      <vt:lpstr>Background  (1-3 slides)</vt:lpstr>
      <vt:lpstr>Study Aims</vt:lpstr>
      <vt:lpstr>Study Design</vt:lpstr>
      <vt:lpstr>If Interested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 Format</dc:title>
  <dc:creator>Lisa</dc:creator>
  <cp:lastModifiedBy>Ashlyn Zebrowski</cp:lastModifiedBy>
  <cp:revision>11</cp:revision>
  <dcterms:created xsi:type="dcterms:W3CDTF">2023-01-13T15:53:55Z</dcterms:created>
  <dcterms:modified xsi:type="dcterms:W3CDTF">2024-02-28T21:43:52Z</dcterms:modified>
</cp:coreProperties>
</file>