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8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29295-A52D-BB91-CABC-8F554A7C2C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2C4131-FCB0-EBFE-C7B1-733844E4A2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1E47A-999F-687C-77F5-4F079D376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8220E-8BD4-47B4-8D25-C3FBE8540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868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6619-9FD8-91CB-254E-BE534230D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32D76E-A62A-0A39-04D9-A4E9A2E470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2ECE8-78D6-D490-34DF-339464708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8220E-8BD4-47B4-8D25-C3FBE8540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436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B7ADC5-D2F6-CA3E-A40F-AD36E71684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2E88EE-B79B-7BCD-BEEA-86AEE3E849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1B49A-927D-FDAD-13F7-AF1586D9B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8220E-8BD4-47B4-8D25-C3FBE8540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269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1FB18-E15E-BF69-3D7E-17367ED39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u="sng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53E30-B38D-EC56-5AC6-548531237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EC5BB-1AF9-4B14-B675-38DD88446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8220E-8BD4-47B4-8D25-C3FBE8540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486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13075-E6C9-A259-5BCA-D95EA70C2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A8E8E2-BE51-F0C3-196B-40848D24D2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D954A9-3935-C347-B5A3-7254DC564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8220E-8BD4-47B4-8D25-C3FBE8540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75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6F02B-A3C7-3B30-A210-4F0C878D1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u="sng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EFEBC-842A-EA0E-5230-4042B03350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567F57-CC83-5B4A-9339-E7DB54107F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557305-E562-BFE9-C588-3B8CC01BD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8220E-8BD4-47B4-8D25-C3FBE8540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47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07719-AE85-451A-2F06-3D8986F44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A18E52-7F87-286D-CBF7-3B32DDCC3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DB05B3-FFDA-A887-9C15-6BE70FF125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5AB15D-BA48-F32D-50A7-FF0333E49D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EEE58-92D5-A0C3-BACE-0742691758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5FE303-E334-EF4B-FE63-0CB005198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8220E-8BD4-47B4-8D25-C3FBE8540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63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C06E5-6CA4-7270-34D5-16E443435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803099-E475-6A3E-83C1-42A8E779A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8220E-8BD4-47B4-8D25-C3FBE8540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75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2CE45B-9DE4-8095-5268-94E551787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8220E-8BD4-47B4-8D25-C3FBE8540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475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BE196-1662-DE4A-3C48-B467E995C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2F059-89E9-B5DC-9C6C-F56F1992A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2D4346-A9A3-4588-99A9-858D8A43E2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F03021-2E4D-EE44-032A-029767672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8220E-8BD4-47B4-8D25-C3FBE8540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07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E5800-A770-B6B2-3C75-4D539817A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74A360-3EEC-9DAB-455B-D04FF14C47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3545D4-BAB9-550B-D537-909011EF9E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947F77-0A71-5E03-DB52-63F723D73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8220E-8BD4-47B4-8D25-C3FBE8540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15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0E3DBE-621E-CF33-5D19-6989B39D6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B6B518-9DD3-4B28-5285-88E2852083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01D0D-4D03-3540-04A8-2B7F7D0221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8220E-8BD4-47B4-8D25-C3FBE8540A7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C638CCD-1026-28AF-8753-1807F55608B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7340" y="5965770"/>
            <a:ext cx="3705742" cy="78115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4D21BE0-FB2C-63D9-57CA-E50234F232FF}"/>
              </a:ext>
            </a:extLst>
          </p:cNvPr>
          <p:cNvSpPr txBox="1"/>
          <p:nvPr userDrawn="1"/>
        </p:nvSpPr>
        <p:spPr>
          <a:xfrm>
            <a:off x="1293963" y="6356349"/>
            <a:ext cx="2380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2023 Annual Research </a:t>
            </a:r>
            <a:r>
              <a:rPr lang="en-US" sz="14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ThinkTank</a:t>
            </a:r>
            <a:endParaRPr lang="en-IE" sz="1400" dirty="0">
              <a:solidFill>
                <a:schemeClr val="tx2">
                  <a:lumMod val="60000"/>
                  <a:lumOff val="4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87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u="sng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CE6DE-55E7-8B19-38F0-69C77BAF85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Proposal Format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90A2C7-7C5C-6EC7-2C33-33C71851B0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114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56DD66A-5492-8BD7-6752-3859F94EB4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Project Title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C2DC4A7-1652-F29F-4B35-72670A46F6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Investigators</a:t>
            </a:r>
          </a:p>
          <a:p>
            <a:r>
              <a:rPr lang="en-US" dirty="0"/>
              <a:t>Institution Name(s)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E29A824B-8692-AF00-7F2E-0D852032228F}"/>
              </a:ext>
            </a:extLst>
          </p:cNvPr>
          <p:cNvSpPr/>
          <p:nvPr/>
        </p:nvSpPr>
        <p:spPr>
          <a:xfrm>
            <a:off x="8470232" y="5582652"/>
            <a:ext cx="3465094" cy="1098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Institution Logo </a:t>
            </a:r>
            <a:br>
              <a:rPr lang="en-US" dirty="0"/>
            </a:br>
            <a:r>
              <a:rPr lang="en-US" dirty="0"/>
              <a:t>(If Applicable)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96591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F68E4-4F4B-A001-5D9F-A902F9F6E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 (1-3 slides)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5FF82-DDF3-5463-8BC1-E551E760D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504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D6C7E-BD08-87F4-91FC-EB65F5217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AC63F-793B-6374-528B-BDD3BF8E1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010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234A7-3E59-546D-262C-D4676843F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737C9-F916-ED9E-0617-82122C51B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Retro/Prospective</a:t>
            </a:r>
          </a:p>
          <a:p>
            <a:r>
              <a:rPr lang="en-US" dirty="0"/>
              <a:t>IRB status</a:t>
            </a:r>
          </a:p>
          <a:p>
            <a:r>
              <a:rPr lang="en-US" dirty="0"/>
              <a:t>Clinical Trials Registration # if prospective</a:t>
            </a:r>
          </a:p>
          <a:p>
            <a:r>
              <a:rPr lang="en-US" dirty="0"/>
              <a:t>Funding</a:t>
            </a:r>
          </a:p>
          <a:p>
            <a:r>
              <a:rPr lang="en-US" dirty="0"/>
              <a:t>Data Entry (redcap?)</a:t>
            </a:r>
          </a:p>
        </p:txBody>
      </p:sp>
    </p:spTree>
    <p:extLst>
      <p:ext uri="{BB962C8B-B14F-4D97-AF65-F5344CB8AC3E}">
        <p14:creationId xmlns:p14="http://schemas.microsoft.com/office/powerpoint/2010/main" val="1183667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BD817-C3A3-70D5-F3C1-DBFA9E317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Interested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C04A4-0DC8-35F5-B6E5-D0FCDF051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Contact info</a:t>
            </a:r>
          </a:p>
        </p:txBody>
      </p:sp>
    </p:spTree>
    <p:extLst>
      <p:ext uri="{BB962C8B-B14F-4D97-AF65-F5344CB8AC3E}">
        <p14:creationId xmlns:p14="http://schemas.microsoft.com/office/powerpoint/2010/main" val="1584187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48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Office Theme</vt:lpstr>
      <vt:lpstr>Research Proposal Format</vt:lpstr>
      <vt:lpstr>Project Title</vt:lpstr>
      <vt:lpstr>Background  (1-3 slides)</vt:lpstr>
      <vt:lpstr>Study Aims</vt:lpstr>
      <vt:lpstr>Study Design</vt:lpstr>
      <vt:lpstr>If Interested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Proposal Format</dc:title>
  <dc:creator>Lisa</dc:creator>
  <cp:lastModifiedBy>Ashlyn Zebrowski</cp:lastModifiedBy>
  <cp:revision>3</cp:revision>
  <dcterms:created xsi:type="dcterms:W3CDTF">2023-01-13T15:53:55Z</dcterms:created>
  <dcterms:modified xsi:type="dcterms:W3CDTF">2023-01-13T17:05:42Z</dcterms:modified>
</cp:coreProperties>
</file>